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1" r:id="rId4"/>
    <p:sldId id="280" r:id="rId5"/>
    <p:sldId id="257" r:id="rId6"/>
    <p:sldId id="270" r:id="rId7"/>
    <p:sldId id="258" r:id="rId8"/>
    <p:sldId id="259" r:id="rId9"/>
    <p:sldId id="260" r:id="rId10"/>
    <p:sldId id="262" r:id="rId11"/>
    <p:sldId id="263" r:id="rId12"/>
    <p:sldId id="271" r:id="rId13"/>
    <p:sldId id="269" r:id="rId14"/>
    <p:sldId id="268" r:id="rId15"/>
    <p:sldId id="267" r:id="rId16"/>
    <p:sldId id="266" r:id="rId17"/>
    <p:sldId id="264" r:id="rId18"/>
    <p:sldId id="272" r:id="rId19"/>
    <p:sldId id="273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8062664" cy="201622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Сутність </a:t>
            </a:r>
            <a:r>
              <a:rPr lang="uk-UA" b="1" dirty="0"/>
              <a:t>і ознаки науки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80929"/>
            <a:ext cx="6696744" cy="3384376"/>
          </a:xfrm>
        </p:spPr>
        <p:txBody>
          <a:bodyPr wrap="none" anchor="ctr" anchorCtr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1.Наука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соціальний інститут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2.Характерні </a:t>
            </a: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 науки</a:t>
            </a:r>
          </a:p>
          <a:p>
            <a:pPr algn="just"/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3.Функції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342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Наука як знання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Розгорнута асоціація одиниць: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 і теоретичних,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прикладних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 і змістових,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суворих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не суворих,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пояснювальних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 і кількісних пізнавальних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націлені на розкриття об'єктивних законів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2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Дата і місце </a:t>
            </a:r>
            <a:r>
              <a:rPr lang="uk-UA" b="1" dirty="0"/>
              <a:t>народження науки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1.Була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завжди, оскільки вона органічно властива практичній і пізнавальній діяльності людини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2.Зародилася 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Стародавній Греції у V столітті до н. е., саме тут уперше знання поєдналося з обґрунтуванням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3.Виникла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Західній Європі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пізньому середньовіччі (ХІІ-ХІУ століттях) разом з особливим інтересом до знання, здобутого дослідним шляхом, і до математики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4.Починається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ХVІ-ХVІІ століть працями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Йоганна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Кеплера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(астроном),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Xристиана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Гюйгенса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механік,астроном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особливо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Галілео Галілея(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фізик,астроном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Ісаака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Ньютона(фізик, математик),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розробили першу теоретичну модель фізики мовою математики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5.Розпочинає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свій розвиток у першій третині XIX ст., коли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було поєднано з освітою.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3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Ознаки 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1)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систематизованість сукупності нагромаджених знань;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перевіреність і достовірність знання;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віддзеркалення знанням об'єктивних закономірностей;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довговічність системи знання.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828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Характерні ознаки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релігії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заснована на доказах, а не на вірі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мистецтва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тому що будується не на чуттєвих образах, а на раціональності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ідеології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 орієнтована на об'єктивну істину, а не на вираження інтересів певних соціальних і політичних сил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0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Характерні ознаки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виявляється в тому, що вона дає знання, істинні для всього універсуму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виражається в тому, що наука диференційована на окремі дисципліни, вивчає фрагменти реальності, які описуються цими дисциплінами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значущість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полягає в тому, що її знання значуще для всіх людей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Знеособленість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зводиться до того, що на її кінцеві результати не впливають індивідуальні особливості учених.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9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Характерні ознаки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виявляється в тому, що наука надає системної природи знанню, систематизує його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зумовлена безкінечністю сущого як у ширину, так і в глибину, коли досягнення абсолютної істини неможливе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Спадкоємність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передбачає вічний процес співвіднесення нового знання зі старим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виражається у тому, що наука завжди готова поставити під сумнів і переглянути свої навіть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основоположні результати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6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Характерні ознаки науки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потребує постійної перевірки знань, яке і становить тіло науки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Позаморальність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не слід зводити до етики ученого, вона виражається в тому, що саме знання не є ні моральним, ні аморальним; моральні оцінки стосуються лише до діяльності дослідників, або до застосування результатів досліджень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виражається у тому, що наука будується на раціональних засадах, опирається на процедури мислення, закони логіки, закономірності функціонування і розвитку об'єктів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визначається тим, що результати потребують емпіричної перевірки, сприйняття дослідником.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4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Евристиа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отримання принципово нового знання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знання: фіксації, описання, узагальнення фактів, побудови теорій, виділення закономірностей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Пояснювальна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 дійсності через виявлення законів, закономірностей та тенденцій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 розуміння реальності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технологічне втілення наукового знання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 у суспільстві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114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 та елемент механізму культури</a:t>
            </a:r>
          </a:p>
          <a:p>
            <a:pPr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вабезпечує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наукового світогляду</a:t>
            </a:r>
          </a:p>
          <a:p>
            <a:pPr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Експертно-оцінна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вцінює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 або інші проблеми, практичні і наукові проекти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 управління суспільством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засіб отримання комерційного прибутку від реалізації продукту науки</a:t>
            </a:r>
          </a:p>
          <a:p>
            <a:pPr fontAlgn="t"/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Соціалізаторська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освіти і соціалізації людей</a:t>
            </a:r>
          </a:p>
          <a:p>
            <a:pPr fontAlgn="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діяльності людини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7866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властиві чотири основні цілі: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описати, усвідомити, передбачити, вирішити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 науки полягає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прагне знайти загальні закони, що зв'язують величезну кількість окремих фактів.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погляду гносеології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(Теорії пізнання)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такі функції: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663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dirty="0"/>
              <a:t>Література основна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Ковальчук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досліджень: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В.В. Ковальчук, Л.М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Моїсеєв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К.: ВД “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2004. - 208 с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Колесников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/ О.В. Колесников. 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К.: Центр учбової літератури, 2011. – 144 с.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Колотило А.М. Основи наукових досліджень: Конспект лекцій / А.М. Колотило, І.М. Чуб. – Х.: ХНАМГ, 2011. – 82 с.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uk-UA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Конверський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А.Є. (ред.) Основи методології та організації наукових досліджень: Навч. посібник для студентів, курсантів, аспірантів і ад’юнктів / за ред. А.Є. </a:t>
            </a:r>
            <a:r>
              <a:rPr lang="uk-UA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Конверського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Центр учбової літератури, 2010. – 352 с.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Крушельницька О.В. Методологія та організація наукових досліджень: Навчальний посібник / О.В. Крушельницька. – К.: Кондор, 2006. – 206 с.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Огурцов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 Научные исследования и научная информация / А.Н. Огурцов, О.Н.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Близнюк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Х.: НТУ «ХПИ», 2011. – 400 с. </a:t>
            </a:r>
            <a:endParaRPr lang="uk-UA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914400" algn="just">
              <a:buFont typeface="+mj-lt"/>
              <a:buAutoNum type="arabicPeriod"/>
            </a:pP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Пилипчук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М.І.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досліджень: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М.І.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Пилипчук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А.С.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Григор'єв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 Шостак. </a:t>
            </a:r>
            <a:r>
              <a:rPr lang="uk-UA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К.: Знання, 2007. – 270 с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 algn="just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2109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 і їх перевірка, отримання фактів, побудова теорій, виявлення законів функціонування і розвиток, пошук шляхів втілення результатів досліджень у практику</a:t>
            </a:r>
          </a:p>
          <a:p>
            <a:pPr algn="just"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знань, їх дифузія в інші галузі науки</a:t>
            </a:r>
          </a:p>
          <a:p>
            <a:pPr algn="just"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теорій, доказів обґрунтувань, методів наукових досліджень</a:t>
            </a:r>
          </a:p>
          <a:p>
            <a:pPr algn="just"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 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масивів наукової інформації, необхідної для вирішення більш складних наукових і практичних завдань</a:t>
            </a:r>
          </a:p>
          <a:p>
            <a:pPr algn="just" fontAlgn="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знань у техніці, виробництві, політиці, соціальному житті, освіті, охороні здоров'я і культурі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7705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Негативні  </a:t>
            </a:r>
            <a:r>
              <a:rPr lang="uk-UA" sz="3600" b="1" dirty="0"/>
              <a:t>функції, або </a:t>
            </a:r>
            <a:r>
              <a:rPr lang="uk-UA" sz="3600" b="1" dirty="0" err="1" smtClean="0"/>
              <a:t>дисфункції</a:t>
            </a:r>
            <a:r>
              <a:rPr lang="uk-UA" sz="3600" b="1" dirty="0"/>
              <a:t> </a:t>
            </a:r>
            <a:r>
              <a:rPr lang="uk-UA" sz="3600" b="1" dirty="0" smtClean="0"/>
              <a:t>науки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Дисфункціональність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науки використовується у боротьбі проти самої науки: підкреслюється її безсилля і нездатність учених вирішувати актуальні проблеми, перебільшуються невдачі наукових досліджень. Найчастіше основний удар завдається по раціоналізму, що є великим завоюванням цивілізації. Отже, поряд з міфологізацією науки, з уявленням про її начебто необмежені можливості, завдається величезна шкода самій науковій діяльності. 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81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Соціальні аспекти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окремою галуззю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соціологією науки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вивчає: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науку як соціальний інститут, її роль у суспільстві, закономірності розвитку;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наукові товариства, їх появу, інтеграцію;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розподіл наукової праці, обмін діяльністю;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взаємодію науки з виробництвом та іншими інститутами;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розроблення політики у сфері науки, управління нею, виділення пріоритетів досліджень, форм організації тощо.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43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науку як особливий вид людської діяльності та першооснову пізнання, важко переоцінити її зміст і завдання. Саме тому наукові дослідження становлять значну частину діяльності студентів і науково-педагогічних працівників.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5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Література основна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Романчиков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В.І. Основи наукових досліджень: Навчальний посібник / В.І.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романчиков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Центр учбової літератури, 2007. – 254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Рудь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Економічне обґрунтування наукових розробок: Навчальний посібник / Н.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Рудь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Луцьк: РВВ ЛДТУ, 2008. – 196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Основи наукових досліджень: Конспект лекцій / О.В.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О.Г. Гриб, В.О.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Х.: ХНАМГ, 2007. – 81 с.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Соловйов С.М. Основи наукових досліджень: Навчальний посібник / С.М. Соловйов. – К.: Центр учбової літератури, 2007. – 176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Філіпенко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досліджень. Конспект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А.С. Філіпенко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Академвидав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2004. – 208 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Цехмістрова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Г.С. Основи наукових досліджень: Навчальний посібник / Г.С.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Цехмістрова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Видавничий Дім «Слово», 2003. – 240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Шейко В.М.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Шейко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Кушнаренко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2003. – 295 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Шклярський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В.І. (уклад.) Методологічні основи наукових досліджень / В.І.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Шклярський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Л.: Національний університет «Львівська політехніка», 2006. – 127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413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Додаткова література: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Алимов Б.А. Методология научного творчества: Конспект лекций / Б.А. Алимов, М.К.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Арипджонов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Ташкент: ТГАИ, 2004. – 36 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Єріна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А.М. Методологія наукових досліджень.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Навч.посібник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А.М.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Єріна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К.: МОН, 2004. – 216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Корбутяк В.І. Методологія системного підходу та наукових досліджень: Навчальний посібник / В.І. Корбутяк. – Рівне: НУВГП, 2010. – 176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Кулинкович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Т.О. Основы научного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цитиро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Т.О.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улинкович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Минск: БГУ, 2010. – 58 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Сарыбеков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М.Н.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Общенаучные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определения,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науковедческие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категории: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М.Н.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Сарыбеков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М.К.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Садыкназаров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Триумф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-Т, 2008. – 504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Соловей М.І. Організація та методика проведення науково-педагогічних досліджень студентами вищих навчальних закладів / М.І. Соловей, Є.С.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Сліцин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К.К.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Потапенко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З.М.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Шалік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Ленвіт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2004. – 143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Тормоса Ю.Г.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досліджень: Навч.-метод.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Ю.Г. Тормоса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К.: КНЕУ, 2003. - 76с.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41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Термін «наука»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 трактування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сукупність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 або інших явищ, між якими установлюється певна узгодженість і певні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 цих закономірностей та вироблення понять, які дають змогу природно виразити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їх.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наука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складна, організована система, сфера людської діяльності, спрямована на виявлення насамперед закономірного в існуванні і розвитку об'єктів, явищ, процесів.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7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Сучасне розуміння науки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систематизоване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знання про об'єктивні закони природи, суспільства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соціальний інститут суспільства, призначений для формування наукового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принципів, методів і прийомів пізнання дійсності.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6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три іпостасі науки: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соціальний інститут</a:t>
            </a:r>
          </a:p>
          <a:p>
            <a:r>
              <a:rPr lang="uk-UA" dirty="0" smtClean="0"/>
              <a:t> </a:t>
            </a:r>
            <a:r>
              <a:rPr lang="uk-UA" dirty="0"/>
              <a:t>діяльність </a:t>
            </a:r>
            <a:endParaRPr lang="uk-UA" dirty="0" smtClean="0"/>
          </a:p>
          <a:p>
            <a:r>
              <a:rPr lang="uk-UA" dirty="0" smtClean="0"/>
              <a:t>система знань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089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соціальний інститут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</a:t>
            </a:r>
            <a:r>
              <a:rPr lang="uk-UA" dirty="0" smtClean="0"/>
              <a:t>б'єднує </a:t>
            </a:r>
            <a:r>
              <a:rPr lang="uk-UA" dirty="0"/>
              <a:t>норми та організацію, соціологічні й аксіологічні виміри наукової діяльності. </a:t>
            </a:r>
            <a:r>
              <a:rPr lang="uk-UA" dirty="0" smtClean="0"/>
              <a:t>Соціальна інфраструктура, </a:t>
            </a:r>
            <a:r>
              <a:rPr lang="uk-UA" dirty="0"/>
              <a:t>яка тримається на соціально-інституціональних, правових, моральних, когнітивних, методологічних імперативах. </a:t>
            </a:r>
            <a:endParaRPr lang="uk-UA" dirty="0" smtClean="0"/>
          </a:p>
          <a:p>
            <a:r>
              <a:rPr lang="uk-UA" dirty="0" smtClean="0"/>
              <a:t>Призначення </a:t>
            </a:r>
            <a:r>
              <a:rPr lang="uk-UA" dirty="0"/>
              <a:t>цієї структури – виробництво знання.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969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Наука як діяльність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двох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аспектах: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фіксує рольові функції, які збігаються зі стандартними зобов'язаннями й повноваженнями, покликанням суб'єктів у рамках науки як академічної системи і соціального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інституту;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процеси породження – творчі процедури емпіричного і теоретичного рівня, які дають змогу розширити і поглибити знання.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4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1078</Words>
  <Application>Microsoft Office PowerPoint</Application>
  <PresentationFormat>Экран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Сутність і ознаки науки </vt:lpstr>
      <vt:lpstr>Література основна</vt:lpstr>
      <vt:lpstr>Література основна</vt:lpstr>
      <vt:lpstr>Додаткова література: </vt:lpstr>
      <vt:lpstr>Термін «наука»</vt:lpstr>
      <vt:lpstr>Сучасне розуміння науки</vt:lpstr>
      <vt:lpstr>три іпостасі науки:</vt:lpstr>
      <vt:lpstr>соціальний інститут </vt:lpstr>
      <vt:lpstr>Наука як діяльність</vt:lpstr>
      <vt:lpstr>Наука як знання</vt:lpstr>
      <vt:lpstr>Дата і місце народження науки</vt:lpstr>
      <vt:lpstr>Ознаки  науки</vt:lpstr>
      <vt:lpstr>Характерні ознаки науки</vt:lpstr>
      <vt:lpstr>Характерні ознаки науки</vt:lpstr>
      <vt:lpstr>Характерні ознаки науки</vt:lpstr>
      <vt:lpstr>Характерні ознаки науки</vt:lpstr>
      <vt:lpstr>Функції науки</vt:lpstr>
      <vt:lpstr>Функції науки</vt:lpstr>
      <vt:lpstr>Функції науки</vt:lpstr>
      <vt:lpstr>Функції науки</vt:lpstr>
      <vt:lpstr>Негативні  функції, або дисфункції науки</vt:lpstr>
      <vt:lpstr>Соціальні аспекти науки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Сутність і ознаки науки </dc:title>
  <dc:creator>User</dc:creator>
  <cp:lastModifiedBy>User</cp:lastModifiedBy>
  <cp:revision>14</cp:revision>
  <dcterms:created xsi:type="dcterms:W3CDTF">2019-01-26T09:09:52Z</dcterms:created>
  <dcterms:modified xsi:type="dcterms:W3CDTF">2019-01-27T10:03:44Z</dcterms:modified>
</cp:coreProperties>
</file>